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5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3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7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8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09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083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5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69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38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78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844BA-009B-4B77-973C-C7781E85F0A3}" type="datetimeFigureOut">
              <a:rPr lang="zh-CN" altLang="en-US" smtClean="0"/>
              <a:t>2014-12-02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5EFA5-937C-4BF2-AEE5-D5515BB88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79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08720"/>
            <a:ext cx="407933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421574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2" y="3877616"/>
            <a:ext cx="4296684" cy="198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342" y="3882237"/>
            <a:ext cx="3984650" cy="1839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330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36556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32542"/>
            <a:ext cx="3923263" cy="1820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457376"/>
            <a:ext cx="4231507" cy="191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57376"/>
            <a:ext cx="4057073" cy="191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917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nku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zengwenlu</dc:creator>
  <cp:lastModifiedBy>zengwenlu</cp:lastModifiedBy>
  <cp:revision>1</cp:revision>
  <dcterms:created xsi:type="dcterms:W3CDTF">2014-12-02T02:28:40Z</dcterms:created>
  <dcterms:modified xsi:type="dcterms:W3CDTF">2014-12-02T02:38:21Z</dcterms:modified>
</cp:coreProperties>
</file>